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7C2F-4D3E-45C3-82CB-8C9903552B8D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DD110-51FB-489B-862A-48E239334F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8458200" cy="147002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</a:rPr>
              <a:t>The Brain: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en-US" b="1" dirty="0" smtClean="0">
                <a:ln w="50800"/>
              </a:rPr>
              <a:t>How Does it Do That?!</a:t>
            </a:r>
            <a:endParaRPr lang="en-US" b="1" dirty="0">
              <a:ln w="5080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Brain Performs So Many Tasks!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Controls body temperature, blood pressure, etc.</a:t>
            </a:r>
          </a:p>
        </p:txBody>
      </p:sp>
      <p:pic>
        <p:nvPicPr>
          <p:cNvPr id="4098" name="Picture 2" descr="http://www.funderstanding.com/v2/wp-content/uploads/2011/04/iStock_000005809739X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90800"/>
            <a:ext cx="3914775" cy="3903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696200" cy="2438400"/>
          </a:xfrm>
        </p:spPr>
        <p:txBody>
          <a:bodyPr/>
          <a:lstStyle/>
          <a:p>
            <a:r>
              <a:rPr lang="en-US" dirty="0" smtClean="0"/>
              <a:t>It takes in a ton of information every </a:t>
            </a:r>
            <a:r>
              <a:rPr lang="en-US" i="1" dirty="0" smtClean="0"/>
              <a:t>single</a:t>
            </a:r>
            <a:r>
              <a:rPr lang="en-US" dirty="0" smtClean="0"/>
              <a:t> </a:t>
            </a:r>
            <a:r>
              <a:rPr lang="en-US" dirty="0" smtClean="0"/>
              <a:t>second</a:t>
            </a:r>
            <a:endParaRPr lang="en-US" dirty="0" smtClean="0"/>
          </a:p>
        </p:txBody>
      </p:sp>
      <p:pic>
        <p:nvPicPr>
          <p:cNvPr id="3074" name="Picture 2" descr="http://3.bp.blogspot.com/-tPDGiDFU_GY/TrAtZPCIn3I/AAAAAAAAB2Q/WyXjN2_g5M4/s1600/hear-see-speak-no-evi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944972"/>
            <a:ext cx="3886200" cy="2913028"/>
          </a:xfrm>
          <a:prstGeom prst="rect">
            <a:avLst/>
          </a:prstGeom>
          <a:noFill/>
        </p:spPr>
      </p:pic>
      <p:pic>
        <p:nvPicPr>
          <p:cNvPr id="3076" name="Picture 4" descr="http://1.bp.blogspot.com/-WFG8AUjypXs/TWgi7ZZN3cI/AAAAAAAABUk/pfkR6rnJOI0/s400/Lady%2Bplugging%2Bno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343400"/>
            <a:ext cx="2971800" cy="2217057"/>
          </a:xfrm>
          <a:prstGeom prst="rect">
            <a:avLst/>
          </a:prstGeom>
          <a:noFill/>
        </p:spPr>
      </p:pic>
      <p:pic>
        <p:nvPicPr>
          <p:cNvPr id="3078" name="Picture 6" descr="http://www.brightsideofnews.com/Data/2010_8_18/My-Advice-Invest-in-Hearing-Aid-Batteries/Hearing_Cat%20listening%20to%20iPod_3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124200"/>
            <a:ext cx="2357628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It controls your motor skills … (or lack of)</a:t>
            </a:r>
          </a:p>
          <a:p>
            <a:endParaRPr lang="en-US" dirty="0"/>
          </a:p>
        </p:txBody>
      </p:sp>
      <p:pic>
        <p:nvPicPr>
          <p:cNvPr id="2050" name="Picture 2" descr="http://anythingbutstyle.files.wordpress.com/2011/11/cartoon_man_tripping_over_a_rug_100403-042050-582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971800"/>
            <a:ext cx="3860035" cy="3276600"/>
          </a:xfrm>
          <a:prstGeom prst="rect">
            <a:avLst/>
          </a:prstGeom>
          <a:noFill/>
        </p:spPr>
      </p:pic>
      <p:pic>
        <p:nvPicPr>
          <p:cNvPr id="2052" name="Picture 4" descr="http://sas.guidespot.com/bundles/guides_b0/assets/widget_c38miyb-Xj65g3xw77XZ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971800"/>
            <a:ext cx="435878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It’s responsible for dreams, reasoning and emotions…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static.guim.co.uk/sys-images/Music/Pix/pictures/2009/8/20/1250786767758/Student-asleep-during-lec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51860"/>
            <a:ext cx="5676900" cy="3406140"/>
          </a:xfrm>
          <a:prstGeom prst="rect">
            <a:avLst/>
          </a:prstGeom>
          <a:noFill/>
        </p:spPr>
      </p:pic>
      <p:pic>
        <p:nvPicPr>
          <p:cNvPr id="1028" name="Picture 4" descr="http://2.bp.blogspot.com/_d3Mf3Y1Lt5I/TUWnFSugC5I/AAAAAAAADdA/gBDOW8ObgW0/s320/woman_crying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429000"/>
            <a:ext cx="3429000" cy="342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9800" y="2819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Ugly cry…</a:t>
            </a:r>
            <a:endParaRPr lang="en-US" sz="2800" dirty="0"/>
          </a:p>
        </p:txBody>
      </p:sp>
      <p:sp>
        <p:nvSpPr>
          <p:cNvPr id="7" name="Down Arrow 6"/>
          <p:cNvSpPr/>
          <p:nvPr/>
        </p:nvSpPr>
        <p:spPr>
          <a:xfrm>
            <a:off x="7696200" y="2743200"/>
            <a:ext cx="762000" cy="8382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27432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Hopefully </a:t>
            </a:r>
            <a:r>
              <a:rPr lang="en-US" sz="2400" b="1" i="1" dirty="0" smtClean="0"/>
              <a:t>not</a:t>
            </a:r>
            <a:r>
              <a:rPr lang="en-US" sz="2400" dirty="0" smtClean="0"/>
              <a:t> you in this class…</a:t>
            </a:r>
            <a:endParaRPr lang="en-US" sz="2400" dirty="0"/>
          </a:p>
        </p:txBody>
      </p:sp>
      <p:sp>
        <p:nvSpPr>
          <p:cNvPr id="9" name="Down Arrow 8"/>
          <p:cNvSpPr/>
          <p:nvPr/>
        </p:nvSpPr>
        <p:spPr>
          <a:xfrm>
            <a:off x="3581400" y="2819400"/>
            <a:ext cx="762000" cy="838200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"/>
            <a:ext cx="8229600" cy="2438400"/>
          </a:xfrm>
        </p:spPr>
        <p:txBody>
          <a:bodyPr/>
          <a:lstStyle/>
          <a:p>
            <a:r>
              <a:rPr lang="en-US" dirty="0" smtClean="0"/>
              <a:t>All of this AND MORE </a:t>
            </a:r>
            <a:r>
              <a:rPr lang="en-US" dirty="0"/>
              <a:t>i</a:t>
            </a:r>
            <a:r>
              <a:rPr lang="en-US" dirty="0" smtClean="0"/>
              <a:t>s coordinated and controlled by your brain—</a:t>
            </a:r>
          </a:p>
          <a:p>
            <a:pPr lvl="1">
              <a:buNone/>
            </a:pPr>
            <a:r>
              <a:rPr lang="en-US" dirty="0" smtClean="0"/>
              <a:t>(An oblong organ roughly the size of a head of cauliflower)</a:t>
            </a:r>
          </a:p>
        </p:txBody>
      </p:sp>
      <p:pic>
        <p:nvPicPr>
          <p:cNvPr id="43010" name="Picture 2" descr="http://www.bigoven.com/uploads/Cauli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3380704" cy="3200400"/>
          </a:xfrm>
          <a:prstGeom prst="rect">
            <a:avLst/>
          </a:prstGeom>
          <a:noFill/>
        </p:spPr>
      </p:pic>
      <p:pic>
        <p:nvPicPr>
          <p:cNvPr id="43012" name="Picture 4" descr="http://mset.rst2.edu/portfolios/t/thoman_j/toolsvis/mapplerproject/bra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743200"/>
            <a:ext cx="3208716" cy="2819400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4114800" y="2819400"/>
            <a:ext cx="1143000" cy="609600"/>
          </a:xfrm>
          <a:prstGeom prst="rightArrow">
            <a:avLst/>
          </a:prstGeom>
          <a:solidFill>
            <a:srgbClr val="0066FF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4343400"/>
            <a:ext cx="182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They kind of look alike, too…</a:t>
            </a:r>
            <a:endParaRPr lang="en-US" sz="2800" dirty="0"/>
          </a:p>
        </p:txBody>
      </p:sp>
      <p:sp>
        <p:nvSpPr>
          <p:cNvPr id="8" name="Equal 7"/>
          <p:cNvSpPr/>
          <p:nvPr/>
        </p:nvSpPr>
        <p:spPr>
          <a:xfrm>
            <a:off x="4114800" y="3657600"/>
            <a:ext cx="990600" cy="609600"/>
          </a:xfrm>
          <a:prstGeom prst="mathEqual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93</Words>
  <Application>Microsoft Office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Brain:  How Does it Do That?!</vt:lpstr>
      <vt:lpstr>The Brain Performs So Many Tasks!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Brain:  How Does it Do That?!</dc:title>
  <dc:creator>John Hampton</dc:creator>
  <cp:lastModifiedBy>John Hampton</cp:lastModifiedBy>
  <cp:revision>38</cp:revision>
  <dcterms:created xsi:type="dcterms:W3CDTF">2012-02-10T17:44:20Z</dcterms:created>
  <dcterms:modified xsi:type="dcterms:W3CDTF">2012-02-13T18:33:48Z</dcterms:modified>
</cp:coreProperties>
</file>